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5"/>
    <p:sldMasterId id="2147483697" r:id="rId6"/>
    <p:sldMasterId id="2147483700" r:id="rId7"/>
  </p:sldMasterIdLst>
  <p:notesMasterIdLst>
    <p:notesMasterId r:id="rId23"/>
  </p:notesMasterIdLst>
  <p:handoutMasterIdLst>
    <p:handoutMasterId r:id="rId24"/>
  </p:handoutMasterIdLst>
  <p:sldIdLst>
    <p:sldId id="284" r:id="rId8"/>
    <p:sldId id="285" r:id="rId9"/>
    <p:sldId id="299" r:id="rId10"/>
    <p:sldId id="288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68" y="36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5AF78-9316-40E8-A8C7-25CAA778736C}" type="datetimeFigureOut">
              <a:rPr lang="en-US" smtClean="0"/>
              <a:t>6/10/2019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08B2-3682-4841-8F21-189D0ED460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4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D3E8-616A-43EA-A336-73D406174546}" type="datetimeFigureOut">
              <a:rPr lang="en-US" smtClean="0"/>
              <a:t>6/10/2019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6E3F2-F389-4867-AEC1-F69D74832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47088" y="1499616"/>
            <a:ext cx="5669280" cy="1728216"/>
          </a:xfrm>
          <a:noFill/>
        </p:spPr>
        <p:txBody>
          <a:bodyPr anchor="t"/>
          <a:lstStyle>
            <a:lvl1pPr>
              <a:defRPr/>
            </a:lvl1pPr>
          </a:lstStyle>
          <a:p>
            <a:pPr algn="ctr" fontAlgn="ctr"/>
            <a:r>
              <a:rPr lang="en-US" sz="5400" dirty="0">
                <a:solidFill>
                  <a:schemeClr val="bg1"/>
                </a:solidFill>
                <a:latin typeface="Gotham Condensed Bold" pitchFamily="50" charset="0"/>
                <a:ea typeface="Gotham Condensed" charset="0"/>
                <a:cs typeface="Gotham Condensed" charset="0"/>
              </a:rPr>
              <a:t>Presentation Title Slide</a:t>
            </a:r>
            <a:br>
              <a:rPr lang="en-US" sz="5400" dirty="0">
                <a:solidFill>
                  <a:schemeClr val="bg1"/>
                </a:solidFill>
                <a:latin typeface="Gotham Condensed Bold" pitchFamily="50" charset="0"/>
                <a:ea typeface="Gotham Condensed" charset="0"/>
                <a:cs typeface="Gotham Condensed" charset="0"/>
              </a:rPr>
            </a:br>
            <a:r>
              <a:rPr lang="en-US" sz="5400" dirty="0">
                <a:solidFill>
                  <a:schemeClr val="bg1"/>
                </a:solidFill>
                <a:latin typeface="Gotham Condensed Bold" pitchFamily="50" charset="0"/>
                <a:ea typeface="Gotham Condensed" charset="0"/>
                <a:cs typeface="Gotham Condensed" charset="0"/>
              </a:rPr>
              <a:t>Gotham Cond. Bold</a:t>
            </a:r>
          </a:p>
        </p:txBody>
      </p:sp>
    </p:spTree>
    <p:extLst>
      <p:ext uri="{BB962C8B-B14F-4D97-AF65-F5344CB8AC3E}">
        <p14:creationId xmlns:p14="http://schemas.microsoft.com/office/powerpoint/2010/main" val="379909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39319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0" y="1188720"/>
            <a:ext cx="9144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Gotham Cond.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9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2646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0" y="4128616"/>
            <a:ext cx="974288" cy="84568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19656" y="1124712"/>
            <a:ext cx="6995160" cy="1938528"/>
          </a:xfrm>
        </p:spPr>
        <p:txBody>
          <a:bodyPr/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lvl1pPr>
          </a:lstStyle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 Gotham Condensed Book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 Gotham Condensed Book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 Gotham Condensed Book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 Gotham Condensed Book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ok" pitchFamily="50" charset="0"/>
                <a:ea typeface="Arima Madurai" charset="0"/>
                <a:cs typeface="Arima Madurai" charset="0"/>
              </a:rPr>
              <a:t> Gotham Condensed Book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01952" y="182880"/>
            <a:ext cx="6922008" cy="581025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Gotham Condensed Bold" pitchFamily="50" charset="0"/>
                <a:ea typeface="+mn-ea"/>
                <a:cs typeface="+mn-cs"/>
              </a:rPr>
              <a:t>Gotham Condensed Bold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9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4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2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08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75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79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274320"/>
            <a:ext cx="7891272" cy="996696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563624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4"/>
              </a:buBlip>
              <a:defRPr sz="2400"/>
            </a:lvl1pPr>
          </a:lstStyle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4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8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2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ight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7BA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5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2119747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im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36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Maroo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770930"/>
          </a:xfrm>
          <a:prstGeom prst="rect">
            <a:avLst/>
          </a:prstGeom>
          <a:solidFill>
            <a:srgbClr val="72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44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right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7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0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Yellow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770930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3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57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m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47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00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94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oon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9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755822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2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98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Colors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30936" y="1024128"/>
            <a:ext cx="7891272" cy="603504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otham Condensed Bold" pitchFamily="50" charset="0"/>
                <a:ea typeface="Gotham Condensed" charset="0"/>
                <a:cs typeface="Gotham Condensed" charset="0"/>
              </a:rPr>
              <a:t>Slide Header in Gotham Condensed Bold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630936" y="1691640"/>
            <a:ext cx="7891272" cy="3072384"/>
          </a:xfrm>
        </p:spPr>
        <p:txBody>
          <a:bodyPr>
            <a:normAutofit/>
          </a:bodyPr>
          <a:lstStyle>
            <a:lvl1pPr marL="257175" indent="-257175" algn="l">
              <a:buBlip>
                <a:blip r:embed="rId3"/>
              </a:buBlip>
              <a:defRPr sz="2400"/>
            </a:lvl1pPr>
          </a:lstStyle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  <a:p>
            <a:pPr marL="257175" indent="-257175" algn="l">
              <a:buBlip>
                <a:blip r:embed="rId3"/>
              </a:buBlip>
            </a:pP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Slide Body Copy </a:t>
            </a:r>
            <a:r>
              <a:rPr lang="mr-IN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–</a:t>
            </a:r>
            <a:r>
              <a:rPr lang="en-US" dirty="0">
                <a:solidFill>
                  <a:srgbClr val="003C71"/>
                </a:solidFill>
                <a:latin typeface="Gotham Condensed Book" pitchFamily="50" charset="0"/>
                <a:ea typeface="Arima Madurai" charset="0"/>
                <a:cs typeface="Arima Madurai" charset="0"/>
              </a:rPr>
              <a:t> Gotham Condensed Book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277255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342103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Yellow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44537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Slide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4767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sz="54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Subtitle Slide: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286000" y="2743200"/>
            <a:ext cx="4572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Text: Gotham Cond. Book</a:t>
            </a:r>
          </a:p>
        </p:txBody>
      </p:sp>
    </p:spTree>
    <p:extLst>
      <p:ext uri="{BB962C8B-B14F-4D97-AF65-F5344CB8AC3E}">
        <p14:creationId xmlns:p14="http://schemas.microsoft.com/office/powerpoint/2010/main" val="24078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Yellow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39319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0" y="1188720"/>
            <a:ext cx="9144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Gotham Cond. Book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22230" y="4767263"/>
            <a:ext cx="2057400" cy="274637"/>
          </a:xfr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2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393192"/>
            <a:ext cx="9144000" cy="905256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0" y="1188720"/>
            <a:ext cx="9144000" cy="43891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Gotham Cond.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29321" y="4767263"/>
            <a:ext cx="2057400" cy="274637"/>
          </a:xfr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1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5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0" i="0" u="none" kern="1200">
          <a:solidFill>
            <a:schemeClr val="bg1"/>
          </a:solidFill>
          <a:latin typeface="Gotham Condensed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bg1"/>
          </a:solidFill>
          <a:latin typeface="Gotham Condensed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ld" pitchFamily="50" charset="0"/>
                <a:ea typeface="Arial"/>
                <a:cs typeface="Arial"/>
                <a:sym typeface="Arial"/>
              </a:rPr>
              <a:t>Gotham Cond. Bold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Condensed Book" pitchFamily="50" charset="0"/>
                <a:ea typeface="Arial"/>
                <a:cs typeface="Arial" panose="020B0604020202020204" pitchFamily="34" charset="0"/>
                <a:sym typeface="Arial"/>
              </a:rPr>
              <a:t>Gotham Cond.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2"/>
                </a:solidFill>
                <a:latin typeface="Gotham Condensed"/>
              </a:defRPr>
            </a:lvl1pPr>
          </a:lstStyle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ftr="0" dt="0"/>
  <p:txStyles>
    <p:titleStyle>
      <a:lvl1pPr marL="0" marR="0" indent="0" algn="ctr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4400" kern="1200">
          <a:solidFill>
            <a:schemeClr val="bg1"/>
          </a:solidFill>
          <a:latin typeface="Gotham Condensed Bold"/>
          <a:ea typeface="+mj-ea"/>
          <a:cs typeface="+mj-cs"/>
        </a:defRPr>
      </a:lvl1pPr>
    </p:titleStyle>
    <p:bodyStyle>
      <a:lvl1pPr marL="0" marR="0" indent="0" algn="ctr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922168" y="4868863"/>
            <a:ext cx="132873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1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90" r:id="rId10"/>
    <p:sldLayoutId id="2147483693" r:id="rId11"/>
    <p:sldLayoutId id="2147483694" r:id="rId12"/>
    <p:sldLayoutId id="2147483692" r:id="rId13"/>
    <p:sldLayoutId id="2147483691" r:id="rId14"/>
    <p:sldLayoutId id="2147483670" r:id="rId15"/>
    <p:sldLayoutId id="2147483671" r:id="rId16"/>
    <p:sldLayoutId id="2147483673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3C7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6B02A-6962-45D8-AC29-4E7BDC2ADFD9}"/>
              </a:ext>
            </a:extLst>
          </p:cNvPr>
          <p:cNvSpPr txBox="1"/>
          <p:nvPr/>
        </p:nvSpPr>
        <p:spPr>
          <a:xfrm>
            <a:off x="5746637" y="1079241"/>
            <a:ext cx="177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 Southern 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A6993-3BB7-4E7E-8288-D3D08C383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 b="5338"/>
          <a:stretch/>
        </p:blipFill>
        <p:spPr>
          <a:xfrm>
            <a:off x="597478" y="528734"/>
            <a:ext cx="3974522" cy="4290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56C5C-3655-4837-89B6-4BDC6ABC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r="6253" b="5339"/>
          <a:stretch/>
        </p:blipFill>
        <p:spPr>
          <a:xfrm>
            <a:off x="4572000" y="553616"/>
            <a:ext cx="3726024" cy="43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81531-1143-4A27-A03B-D0E13CBCD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4353" r="5239" b="44974"/>
          <a:stretch/>
        </p:blipFill>
        <p:spPr>
          <a:xfrm>
            <a:off x="4786" y="893098"/>
            <a:ext cx="4567214" cy="3357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F96F6-5119-4678-987C-2E635C22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56961" r="7429" b="10748"/>
          <a:stretch/>
        </p:blipFill>
        <p:spPr>
          <a:xfrm>
            <a:off x="4572000" y="1452076"/>
            <a:ext cx="4537404" cy="22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F973B-A8CB-4A30-9647-D89108524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9071" r="8881" b="9901"/>
          <a:stretch/>
        </p:blipFill>
        <p:spPr>
          <a:xfrm>
            <a:off x="1237861" y="7333"/>
            <a:ext cx="6668278" cy="48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F01D8-B672-4ECA-BAD2-ECC56D81B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9192" r="7946" b="8813"/>
          <a:stretch/>
        </p:blipFill>
        <p:spPr>
          <a:xfrm>
            <a:off x="1141445" y="-2167"/>
            <a:ext cx="6861110" cy="48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2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71CBF-7069-4E26-9823-D358F6EB9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7981" r="8320" b="14134"/>
          <a:stretch/>
        </p:blipFill>
        <p:spPr>
          <a:xfrm>
            <a:off x="1041918" y="0"/>
            <a:ext cx="7060163" cy="48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0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14278-9A26-46D6-8ECF-FFC05BA7C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8" t="10643" r="9754" b="21996"/>
          <a:stretch/>
        </p:blipFill>
        <p:spPr>
          <a:xfrm>
            <a:off x="3004457" y="123"/>
            <a:ext cx="3135085" cy="48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965F7-ABD9-4E8F-B476-6A8F8FF3B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48" y="0"/>
            <a:ext cx="3762303" cy="48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94DF4-31CE-459B-8882-565D6E8AF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1587" r="10858" b="44771"/>
          <a:stretch/>
        </p:blipFill>
        <p:spPr>
          <a:xfrm>
            <a:off x="71534" y="853344"/>
            <a:ext cx="9000931" cy="40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6E3F5-05FF-4396-8B0B-C37D5926C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0038" r="7946" b="47997"/>
          <a:stretch/>
        </p:blipFill>
        <p:spPr>
          <a:xfrm>
            <a:off x="10217" y="948223"/>
            <a:ext cx="9123565" cy="324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783F4-D14D-4AFB-AFD6-4BE7FC7B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10885" r="8228" b="48965"/>
          <a:stretch/>
        </p:blipFill>
        <p:spPr>
          <a:xfrm>
            <a:off x="6829" y="1011286"/>
            <a:ext cx="9137171" cy="31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D10D-6D0B-476D-96ED-BCE8CA1E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8344" r="8040" b="8572"/>
          <a:stretch/>
        </p:blipFill>
        <p:spPr>
          <a:xfrm>
            <a:off x="1237861" y="0"/>
            <a:ext cx="6668278" cy="48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81FAC-876F-4BFA-AB15-798C18535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7981" r="9754" b="5339"/>
          <a:stretch/>
        </p:blipFill>
        <p:spPr>
          <a:xfrm>
            <a:off x="1483567" y="-3244"/>
            <a:ext cx="6176865" cy="48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84B00-F370-4437-86EE-0F6AD8271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b="32033"/>
          <a:stretch/>
        </p:blipFill>
        <p:spPr>
          <a:xfrm>
            <a:off x="289249" y="849835"/>
            <a:ext cx="8565502" cy="40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9D8BB-5312-4168-880F-17D32B7FC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b="6878"/>
          <a:stretch/>
        </p:blipFill>
        <p:spPr>
          <a:xfrm>
            <a:off x="918394" y="0"/>
            <a:ext cx="7307211" cy="48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17CE4-AD95-4162-9439-5F368062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4D1A2-C428-4D7C-BBBB-88ED3C24D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 b="6999"/>
          <a:stretch/>
        </p:blipFill>
        <p:spPr>
          <a:xfrm>
            <a:off x="901959" y="0"/>
            <a:ext cx="7340082" cy="48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4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41&quot;&gt;&lt;property id=&quot;20148&quot; value=&quot;5&quot;/&gt;&lt;property id=&quot;20300&quot; value=&quot;Slide 1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T Title Theme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.potx" id="{4B386670-5437-4352-9596-2D888C2CF239}" vid="{5AA85111-88CC-4299-B9D0-8A1A979291E0}"/>
    </a:ext>
  </a:extLst>
</a:theme>
</file>

<file path=ppt/theme/theme2.xml><?xml version="1.0" encoding="utf-8"?>
<a:theme xmlns:a="http://schemas.openxmlformats.org/drawingml/2006/main" name="COT Blank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.potx" id="{4B386670-5437-4352-9596-2D888C2CF239}" vid="{3D29FE70-DBE8-4925-B516-29688AA926BD}"/>
    </a:ext>
  </a:extLst>
</a:theme>
</file>

<file path=ppt/theme/theme3.xml><?xml version="1.0" encoding="utf-8"?>
<a:theme xmlns:a="http://schemas.openxmlformats.org/drawingml/2006/main" name="COT Main Slides">
  <a:themeElements>
    <a:clrScheme name="Custom 1">
      <a:dk1>
        <a:srgbClr val="595959"/>
      </a:dk1>
      <a:lt1>
        <a:sysClr val="window" lastClr="FFFFFF"/>
      </a:lt1>
      <a:dk2>
        <a:srgbClr val="003C71"/>
      </a:dk2>
      <a:lt2>
        <a:srgbClr val="000000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ustom 2">
      <a:majorFont>
        <a:latin typeface="Gotham Condensed Bold"/>
        <a:ea typeface=""/>
        <a:cs typeface=""/>
      </a:majorFont>
      <a:minorFont>
        <a:latin typeface="Gotham Condensed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.potx" id="{4B386670-5437-4352-9596-2D888C2CF239}" vid="{F6ED74D9-A7B6-4A47-880A-761CCA410D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D3788F8336B40B991D85B369BDF86" ma:contentTypeVersion="1" ma:contentTypeDescription="Create a new document." ma:contentTypeScope="" ma:versionID="21fc7fd9c879db982eda839a31446909">
  <xsd:schema xmlns:xsd="http://www.w3.org/2001/XMLSchema" xmlns:xs="http://www.w3.org/2001/XMLSchema" xmlns:p="http://schemas.microsoft.com/office/2006/metadata/properties" xmlns:ns1="http://schemas.microsoft.com/sharepoint/v3" xmlns:ns2="fdc5e748-c712-45f5-ad02-72d7e9a57bf6" targetNamespace="http://schemas.microsoft.com/office/2006/metadata/properties" ma:root="true" ma:fieldsID="90b1d88bddc5d21020df88a4ffd4d1b2" ns1:_="" ns2:_="">
    <xsd:import namespace="http://schemas.microsoft.com/sharepoint/v3"/>
    <xsd:import namespace="fdc5e748-c712-45f5-ad02-72d7e9a57bf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5e748-c712-45f5-ad02-72d7e9a57bf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fdc5e748-c712-45f5-ad02-72d7e9a57bf6">QT5PVXDEF5UX-348-12</_dlc_DocId>
    <_dlc_DocIdUrl xmlns="fdc5e748-c712-45f5-ad02-72d7e9a57bf6">
      <Url>http://team.tempe.gov/TempeLogos/_layouts/DocIdRedir.aspx?ID=QT5PVXDEF5UX-348-12</Url>
      <Description>QT5PVXDEF5UX-348-12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6E50C8-479D-4047-A6E1-C3377ABEF0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3F47BA8-2986-490B-978A-86BEF97DE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dc5e748-c712-45f5-ad02-72d7e9a57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301B7-66AA-412C-B682-C573519B320E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sharepoint/v3"/>
    <ds:schemaRef ds:uri="fdc5e748-c712-45f5-ad02-72d7e9a57bf6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2E7DD5C6-4205-4DDE-BA7D-F693B12EB8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18</Words>
  <Application>Microsoft Office PowerPoint</Application>
  <PresentationFormat>On-screen Show (16:9)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Arima Madurai</vt:lpstr>
      <vt:lpstr>Calibri</vt:lpstr>
      <vt:lpstr>Gotham Condensed</vt:lpstr>
      <vt:lpstr>Gotham Condensed Bold</vt:lpstr>
      <vt:lpstr>Gotham Condensed Book</vt:lpstr>
      <vt:lpstr>COT Title Theme</vt:lpstr>
      <vt:lpstr>COT Blank</vt:lpstr>
      <vt:lpstr>COT Main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Tempe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KURE STAFF SLIDES</dc:title>
  <dc:creator>Jimenez, Lee</dc:creator>
  <cp:keywords>PL190078</cp:keywords>
  <cp:lastModifiedBy>Jimenez, Lee</cp:lastModifiedBy>
  <cp:revision>114</cp:revision>
  <dcterms:created xsi:type="dcterms:W3CDTF">2017-08-07T18:17:34Z</dcterms:created>
  <dcterms:modified xsi:type="dcterms:W3CDTF">2019-06-10T17:01:58Z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0x010100565D3788F8336B40B991D85B369BDF86</vt:lpwstr>
  </property>
  <property fmtid="{D5CDD505-2E9C-101B-9397-08002B2CF9AE}" pid="3" name="_dlc_DocIdItemGuid">
    <vt:lpwstr>654723a8-b81b-4e6d-bc19-04c18d682c91</vt:lpwstr>
  </property>
</Properties>
</file>